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7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310" r:id="rId12"/>
    <p:sldId id="309" r:id="rId13"/>
    <p:sldId id="274" r:id="rId14"/>
    <p:sldId id="276" r:id="rId15"/>
    <p:sldId id="277" r:id="rId16"/>
    <p:sldId id="279" r:id="rId17"/>
    <p:sldId id="278" r:id="rId18"/>
    <p:sldId id="280" r:id="rId19"/>
    <p:sldId id="282" r:id="rId20"/>
    <p:sldId id="281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7" r:id="rId41"/>
    <p:sldId id="312" r:id="rId42"/>
    <p:sldId id="311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8" d="100"/>
          <a:sy n="128" d="100"/>
        </p:scale>
        <p:origin x="-112" y="-4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815E77-CEA0-0048-88F6-A8D3EA481FA2}" type="datetimeFigureOut">
              <a:rPr lang="en-US" smtClean="0"/>
              <a:t>5/7/17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C66BF9-C310-4646-8697-3212CE870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9322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8326AB-5D52-7E49-BD43-FDDBA3469DE0}" type="datetimeFigureOut">
              <a:rPr lang="en-US" smtClean="0"/>
              <a:t>5/7/17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7B1AC1-3674-3245-8931-9230BFD1C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712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A66CE-C977-174C-BD49-00A63B149721}" type="datetime1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D8 Commerce Kickstart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8D3F8-D460-0B46-889D-96A54BD85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156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1762-DF9E-C04C-8EA5-659A5F44C850}" type="datetime1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D8 Commerce Kickstart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8D3F8-D460-0B46-889D-96A54BD85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20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99E78-1126-B745-9949-B530B65725A0}" type="datetime1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D8 Commerce Kickstart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8D3F8-D460-0B46-889D-96A54BD85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48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BD1B-3A30-1B4E-9D46-5A11A135FD87}" type="datetime1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D8 Commerce Kickstart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8D3F8-D460-0B46-889D-96A54BD85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573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47295-5A5E-094D-A52D-6148BEAF21BF}" type="datetime1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D8 Commerce Kickstart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8D3F8-D460-0B46-889D-96A54BD85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87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004DE-FD5B-0540-9B3F-1DF5FBC17FE6}" type="datetime1">
              <a:rPr lang="en-US" smtClean="0"/>
              <a:t>5/7/17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D8 Commerce Kickstart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8D3F8-D460-0B46-889D-96A54BD85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56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6E5B6-9077-DB4C-842F-74382FA4E7DF}" type="datetime1">
              <a:rPr lang="en-US" smtClean="0"/>
              <a:t>5/7/17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D8 Commerce Kickstart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8D3F8-D460-0B46-889D-96A54BD85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089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B7DBD-AFEE-A645-B2AB-690F044A768A}" type="datetime1">
              <a:rPr lang="en-US" smtClean="0"/>
              <a:t>5/7/17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D8 Commerce Kickstart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8D3F8-D460-0B46-889D-96A54BD85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632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4919-12FE-BF4E-AFEB-89A35DA3DBB6}" type="datetime1">
              <a:rPr lang="en-US" smtClean="0"/>
              <a:t>5/7/17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D8 Commerce Kickstart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8D3F8-D460-0B46-889D-96A54BD85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36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51277-05CD-4B41-9EEA-0774151EB1A3}" type="datetime1">
              <a:rPr lang="en-US" smtClean="0"/>
              <a:t>5/7/17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D8 Commerce Kickstart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8D3F8-D460-0B46-889D-96A54BD85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1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F20F4-E599-474B-B231-5A4ED5ED528D}" type="datetime1">
              <a:rPr lang="en-US" smtClean="0"/>
              <a:t>5/7/17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D8 Commerce Kickstart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8D3F8-D460-0B46-889D-96A54BD85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093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E37B-AF7F-504C-BE02-2DCBDB634EAE}" type="datetime1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D8 Commerce Kickstart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8D3F8-D460-0B46-889D-96A54BD85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98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CrJrjgOuvSk" TargetMode="External"/><Relationship Id="rId3" Type="http://schemas.openxmlformats.org/officeDocument/2006/relationships/hyperlink" Target="http://docs.drupalcommerce.org/introduction.html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ZrmXllVOiAk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138" y="2130425"/>
            <a:ext cx="895921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Installing Drupal 8</a:t>
            </a:r>
            <a:r>
              <a:rPr lang="en-US" dirty="0" smtClean="0"/>
              <a:t> and </a:t>
            </a:r>
            <a:r>
              <a:rPr lang="en-US" dirty="0" smtClean="0"/>
              <a:t>Commerce </a:t>
            </a:r>
            <a:r>
              <a:rPr lang="en-US" dirty="0" smtClean="0"/>
              <a:t>2</a:t>
            </a:r>
            <a:r>
              <a:rPr lang="en-US" dirty="0"/>
              <a:t> </a:t>
            </a:r>
            <a:r>
              <a:rPr lang="en-US" dirty="0" smtClean="0"/>
              <a:t>on a Shared Web Host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886200"/>
            <a:ext cx="7956322" cy="1752600"/>
          </a:xfrm>
        </p:spPr>
        <p:txBody>
          <a:bodyPr/>
          <a:lstStyle/>
          <a:p>
            <a:r>
              <a:rPr lang="en-US" dirty="0" smtClean="0"/>
              <a:t>Installing </a:t>
            </a:r>
            <a:r>
              <a:rPr lang="en-US" dirty="0" err="1" smtClean="0"/>
              <a:t>D8</a:t>
            </a:r>
            <a:r>
              <a:rPr lang="en-US" dirty="0" smtClean="0"/>
              <a:t> + Commerce On </a:t>
            </a:r>
            <a:r>
              <a:rPr lang="en-US" dirty="0" smtClean="0"/>
              <a:t>Shared Web Host</a:t>
            </a:r>
          </a:p>
          <a:p>
            <a:r>
              <a:rPr lang="en-US" i="1" dirty="0"/>
              <a:t>http://</a:t>
            </a:r>
            <a:r>
              <a:rPr lang="en-US" i="1" dirty="0" err="1"/>
              <a:t>cms-freelancers.com</a:t>
            </a:r>
            <a:r>
              <a:rPr lang="en-US" i="1" dirty="0"/>
              <a:t>/</a:t>
            </a:r>
            <a:r>
              <a:rPr lang="en-US" i="1" dirty="0" err="1"/>
              <a:t>myd8store</a:t>
            </a:r>
            <a:r>
              <a:rPr lang="en-US" i="1" dirty="0"/>
              <a:t>/web/</a:t>
            </a:r>
            <a:endParaRPr lang="en-US" i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A3F5D-280A-6242-BD16-1B7F1D29D1EA}" type="datetime1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D8 Commerce Kickstart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8D3F8-D460-0B46-889D-96A54BD85E7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13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609"/>
            <a:ext cx="9144000" cy="1143000"/>
          </a:xfrm>
        </p:spPr>
        <p:txBody>
          <a:bodyPr/>
          <a:lstStyle/>
          <a:p>
            <a:r>
              <a:rPr lang="en-US" dirty="0" smtClean="0"/>
              <a:t>Establish my store folder </a:t>
            </a:r>
            <a:r>
              <a:rPr lang="en-US" dirty="0" err="1" smtClean="0"/>
              <a:t>myd8store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BD1B-3A30-1B4E-9D46-5A11A135FD87}" type="datetime1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D8 Commerce Kickstart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8D3F8-D460-0B46-889D-96A54BD85E72}" type="slidenum">
              <a:rPr lang="en-US" smtClean="0"/>
              <a:t>10</a:t>
            </a:fld>
            <a:endParaRPr lang="en-US"/>
          </a:p>
        </p:txBody>
      </p:sp>
      <p:pic>
        <p:nvPicPr>
          <p:cNvPr id="9" name="Content Placeholder 8" descr="2017-05-06_16-17-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" b="5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82513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34139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Running the Composer command to download the </a:t>
            </a:r>
            <a:r>
              <a:rPr lang="en-US" dirty="0" err="1" smtClean="0"/>
              <a:t>D8</a:t>
            </a:r>
            <a:r>
              <a:rPr lang="en-US" dirty="0" smtClean="0"/>
              <a:t> Commerce 2 folder and files to the </a:t>
            </a:r>
            <a:r>
              <a:rPr lang="en-US" dirty="0" err="1" smtClean="0"/>
              <a:t>SiteGround</a:t>
            </a:r>
            <a:r>
              <a:rPr lang="en-US" dirty="0" smtClean="0"/>
              <a:t> </a:t>
            </a:r>
            <a:r>
              <a:rPr lang="en-US" dirty="0" err="1" smtClean="0"/>
              <a:t>mystore</a:t>
            </a:r>
            <a:r>
              <a:rPr lang="en-US" dirty="0" smtClean="0"/>
              <a:t> web folder</a:t>
            </a:r>
            <a:endParaRPr lang="en-US" dirty="0"/>
          </a:p>
        </p:txBody>
      </p:sp>
      <p:pic>
        <p:nvPicPr>
          <p:cNvPr id="7" name="Content Placeholder 6" descr="2017-05-06_16-16-19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555" r="9952" b="-13416"/>
          <a:stretch/>
        </p:blipFill>
        <p:spPr>
          <a:xfrm>
            <a:off x="70257" y="2341391"/>
            <a:ext cx="8868468" cy="217273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BD1B-3A30-1B4E-9D46-5A11A135FD87}" type="datetime1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D8 Commerce Kickstart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8D3F8-D460-0B46-889D-96A54BD85E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52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Composer command wrapping up, Yes to delete the history</a:t>
            </a:r>
            <a:endParaRPr lang="en-US" dirty="0"/>
          </a:p>
        </p:txBody>
      </p:sp>
      <p:pic>
        <p:nvPicPr>
          <p:cNvPr id="7" name="Content Placeholder 6" descr="2017-05-06_16-17-2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5" r="6915"/>
          <a:stretch>
            <a:fillRect/>
          </a:stretch>
        </p:blipFill>
        <p:spPr>
          <a:xfrm>
            <a:off x="125246" y="1417638"/>
            <a:ext cx="8824042" cy="485288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BD1B-3A30-1B4E-9D46-5A11A135FD87}" type="datetime1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D8 Commerce Kickstart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8D3F8-D460-0B46-889D-96A54BD85E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711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myd8store</a:t>
            </a:r>
            <a:r>
              <a:rPr lang="en-US" dirty="0" smtClean="0"/>
              <a:t> folders and files downloaded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BD1B-3A30-1B4E-9D46-5A11A135FD87}" type="datetime1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D8 Commerce Kickstart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8D3F8-D460-0B46-889D-96A54BD85E72}" type="slidenum">
              <a:rPr lang="en-US" smtClean="0"/>
              <a:t>13</a:t>
            </a:fld>
            <a:endParaRPr lang="en-US"/>
          </a:p>
        </p:txBody>
      </p:sp>
      <p:pic>
        <p:nvPicPr>
          <p:cNvPr id="9" name="Content Placeholder 8" descr="2017-05-06_16-18-3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4" b="89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81970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609"/>
            <a:ext cx="9144000" cy="176912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Create a MySQL </a:t>
            </a:r>
            <a:r>
              <a:rPr lang="en-US" sz="3600" dirty="0" err="1" smtClean="0"/>
              <a:t>db</a:t>
            </a:r>
            <a:r>
              <a:rPr lang="en-US" sz="3600" dirty="0" smtClean="0"/>
              <a:t> for the </a:t>
            </a:r>
            <a:r>
              <a:rPr lang="en-US" sz="3600" dirty="0" err="1" smtClean="0"/>
              <a:t>D8</a:t>
            </a:r>
            <a:r>
              <a:rPr lang="en-US" sz="3600" dirty="0" smtClean="0"/>
              <a:t> site</a:t>
            </a:r>
            <a:br>
              <a:rPr lang="en-US" sz="3600" dirty="0" smtClean="0"/>
            </a:br>
            <a:r>
              <a:rPr lang="en-US" sz="3600" dirty="0" smtClean="0"/>
              <a:t>We need an existing DB before we can run the install (Open </a:t>
            </a:r>
            <a:r>
              <a:rPr lang="en-US" sz="3600" b="1" dirty="0" smtClean="0"/>
              <a:t>MySQL</a:t>
            </a:r>
            <a:r>
              <a:rPr lang="en-US" sz="3600" dirty="0" smtClean="0"/>
              <a:t>, not </a:t>
            </a:r>
            <a:r>
              <a:rPr lang="en-US" sz="3600" dirty="0" err="1" smtClean="0"/>
              <a:t>phpMyAdmin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pic>
        <p:nvPicPr>
          <p:cNvPr id="7" name="Content Placeholder 6" descr="2017-05-06_16-26-2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" b="291"/>
          <a:stretch>
            <a:fillRect/>
          </a:stretch>
        </p:blipFill>
        <p:spPr>
          <a:xfrm>
            <a:off x="744120" y="1964389"/>
            <a:ext cx="7620243" cy="446498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BD1B-3A30-1B4E-9D46-5A11A135FD87}" type="datetime1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D8 Commerce Kickstart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8D3F8-D460-0B46-889D-96A54BD85E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081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609"/>
            <a:ext cx="9144000" cy="886137"/>
          </a:xfrm>
        </p:spPr>
        <p:txBody>
          <a:bodyPr>
            <a:normAutofit/>
          </a:bodyPr>
          <a:lstStyle/>
          <a:p>
            <a:r>
              <a:rPr lang="en-US" dirty="0" smtClean="0"/>
              <a:t>DB Part 1: create the DB</a:t>
            </a:r>
            <a:endParaRPr lang="en-US" dirty="0"/>
          </a:p>
        </p:txBody>
      </p:sp>
      <p:pic>
        <p:nvPicPr>
          <p:cNvPr id="7" name="Content Placeholder 6" descr="2017-05-06_16-27-2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" r="3312"/>
          <a:stretch>
            <a:fillRect/>
          </a:stretch>
        </p:blipFill>
        <p:spPr>
          <a:xfrm>
            <a:off x="0" y="1071563"/>
            <a:ext cx="9144000" cy="535781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BD1B-3A30-1B4E-9D46-5A11A135FD87}" type="datetime1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D8 Commerce Kickstart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8D3F8-D460-0B46-889D-96A54BD85E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66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609"/>
            <a:ext cx="9144000" cy="128298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DB Created: NOTE DB name has your domain username as its prefix</a:t>
            </a:r>
            <a:endParaRPr lang="en-US" dirty="0"/>
          </a:p>
        </p:txBody>
      </p:sp>
      <p:pic>
        <p:nvPicPr>
          <p:cNvPr id="7" name="Content Placeholder 6" descr="2017-05-06_16-28-19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686" b="785"/>
          <a:stretch/>
        </p:blipFill>
        <p:spPr>
          <a:xfrm>
            <a:off x="0" y="1309593"/>
            <a:ext cx="9144000" cy="485144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BD1B-3A30-1B4E-9D46-5A11A135FD87}" type="datetime1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D8 Commerce Kickstart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8D3F8-D460-0B46-889D-96A54BD85E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66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609"/>
            <a:ext cx="9144000" cy="886137"/>
          </a:xfrm>
        </p:spPr>
        <p:txBody>
          <a:bodyPr>
            <a:normAutofit/>
          </a:bodyPr>
          <a:lstStyle/>
          <a:p>
            <a:r>
              <a:rPr lang="en-US" dirty="0"/>
              <a:t>DB Part </a:t>
            </a:r>
            <a:r>
              <a:rPr lang="en-US" dirty="0" smtClean="0"/>
              <a:t>2: Create a DB user </a:t>
            </a:r>
            <a:endParaRPr lang="en-US" dirty="0"/>
          </a:p>
        </p:txBody>
      </p:sp>
      <p:pic>
        <p:nvPicPr>
          <p:cNvPr id="7" name="Content Placeholder 6" descr="2017-05-06_16-28-3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80" r="-5180"/>
          <a:stretch>
            <a:fillRect/>
          </a:stretch>
        </p:blipFill>
        <p:spPr>
          <a:xfrm>
            <a:off x="0" y="1071563"/>
            <a:ext cx="9144000" cy="535781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BD1B-3A30-1B4E-9D46-5A11A135FD87}" type="datetime1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D8 Commerce Kickstart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8D3F8-D460-0B46-889D-96A54BD85E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66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609"/>
            <a:ext cx="9144000" cy="119369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Please note the username has your domain user name as its prefix</a:t>
            </a:r>
            <a:endParaRPr lang="en-US" dirty="0"/>
          </a:p>
        </p:txBody>
      </p:sp>
      <p:pic>
        <p:nvPicPr>
          <p:cNvPr id="7" name="Content Placeholder 6" descr="2017-05-06_16-29-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0" b="6560"/>
          <a:stretch>
            <a:fillRect/>
          </a:stretch>
        </p:blipFill>
        <p:spPr>
          <a:xfrm>
            <a:off x="297648" y="1339453"/>
            <a:ext cx="8686800" cy="508992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BD1B-3A30-1B4E-9D46-5A11A135FD87}" type="datetime1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D8 Commerce Kickstart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8D3F8-D460-0B46-889D-96A54BD85E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66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609"/>
            <a:ext cx="9144000" cy="886137"/>
          </a:xfrm>
        </p:spPr>
        <p:txBody>
          <a:bodyPr>
            <a:normAutofit/>
          </a:bodyPr>
          <a:lstStyle/>
          <a:p>
            <a:r>
              <a:rPr lang="en-US" dirty="0" smtClean="0"/>
              <a:t>DB username created</a:t>
            </a:r>
            <a:endParaRPr lang="en-US" dirty="0"/>
          </a:p>
        </p:txBody>
      </p:sp>
      <p:pic>
        <p:nvPicPr>
          <p:cNvPr id="7" name="Content Placeholder 6" descr="2017-05-06_16-29-4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665" b="-15665"/>
          <a:stretch>
            <a:fillRect/>
          </a:stretch>
        </p:blipFill>
        <p:spPr>
          <a:xfrm>
            <a:off x="0" y="1071563"/>
            <a:ext cx="9144000" cy="535781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BD1B-3A30-1B4E-9D46-5A11A135FD87}" type="datetime1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D8 Commerce Kickstart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8D3F8-D460-0B46-889D-96A54BD85E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66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3076"/>
            <a:ext cx="8229600" cy="4595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Checking with </a:t>
            </a:r>
            <a:r>
              <a:rPr lang="en-US" dirty="0" err="1" smtClean="0"/>
              <a:t>SiteGround</a:t>
            </a:r>
            <a:r>
              <a:rPr lang="en-US" dirty="0" smtClean="0"/>
              <a:t>, </a:t>
            </a:r>
            <a:r>
              <a:rPr lang="en-US" dirty="0" err="1" smtClean="0"/>
              <a:t>CYA</a:t>
            </a:r>
            <a:endParaRPr lang="en-US" dirty="0"/>
          </a:p>
        </p:txBody>
      </p:sp>
      <p:pic>
        <p:nvPicPr>
          <p:cNvPr id="7" name="Content Placeholder 6" descr="2017-05-06_15-16-34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" r="131"/>
          <a:stretch/>
        </p:blipFill>
        <p:spPr>
          <a:xfrm>
            <a:off x="1624529" y="766823"/>
            <a:ext cx="6273070" cy="590020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BD1B-3A30-1B4E-9D46-5A11A135FD87}" type="datetime1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D8 Commerce Kickstart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8D3F8-D460-0B46-889D-96A54BD85E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967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609"/>
            <a:ext cx="9144000" cy="886137"/>
          </a:xfrm>
        </p:spPr>
        <p:txBody>
          <a:bodyPr>
            <a:normAutofit/>
          </a:bodyPr>
          <a:lstStyle/>
          <a:p>
            <a:r>
              <a:rPr lang="en-US" dirty="0" smtClean="0"/>
              <a:t>DB Part 3: Assign DB user to our DB</a:t>
            </a:r>
            <a:endParaRPr lang="en-US" dirty="0"/>
          </a:p>
        </p:txBody>
      </p:sp>
      <p:pic>
        <p:nvPicPr>
          <p:cNvPr id="7" name="Content Placeholder 6" descr="2017-05-06_16-30-1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110" b="-11110"/>
          <a:stretch>
            <a:fillRect/>
          </a:stretch>
        </p:blipFill>
        <p:spPr>
          <a:xfrm>
            <a:off x="0" y="1071563"/>
            <a:ext cx="9144000" cy="535781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BD1B-3A30-1B4E-9D46-5A11A135FD87}" type="datetime1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D8 Commerce Kickstart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8D3F8-D460-0B46-889D-96A54BD85E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66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609"/>
            <a:ext cx="9144000" cy="886137"/>
          </a:xfrm>
        </p:spPr>
        <p:txBody>
          <a:bodyPr>
            <a:normAutofit/>
          </a:bodyPr>
          <a:lstStyle/>
          <a:p>
            <a:r>
              <a:rPr lang="en-US" dirty="0" smtClean="0"/>
              <a:t>Part 4: Give DB User all privileges</a:t>
            </a:r>
            <a:endParaRPr lang="en-US" dirty="0"/>
          </a:p>
        </p:txBody>
      </p:sp>
      <p:pic>
        <p:nvPicPr>
          <p:cNvPr id="7" name="Content Placeholder 6" descr="2017-05-06_16-30-3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8" b="1948"/>
          <a:stretch>
            <a:fillRect/>
          </a:stretch>
        </p:blipFill>
        <p:spPr>
          <a:xfrm>
            <a:off x="0" y="1071563"/>
            <a:ext cx="9144000" cy="535781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BD1B-3A30-1B4E-9D46-5A11A135FD87}" type="datetime1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D8 Commerce Kickstart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8D3F8-D460-0B46-889D-96A54BD85E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66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609"/>
            <a:ext cx="9144000" cy="886137"/>
          </a:xfrm>
        </p:spPr>
        <p:txBody>
          <a:bodyPr>
            <a:normAutofit/>
          </a:bodyPr>
          <a:lstStyle/>
          <a:p>
            <a:r>
              <a:rPr lang="en-US" dirty="0" smtClean="0"/>
              <a:t>Assign all privileges and Make Changes</a:t>
            </a:r>
            <a:endParaRPr lang="en-US" dirty="0"/>
          </a:p>
        </p:txBody>
      </p:sp>
      <p:pic>
        <p:nvPicPr>
          <p:cNvPr id="7" name="Content Placeholder 6" descr="2017-05-06_16-30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01" b="-3901"/>
          <a:stretch>
            <a:fillRect/>
          </a:stretch>
        </p:blipFill>
        <p:spPr>
          <a:xfrm>
            <a:off x="0" y="1071563"/>
            <a:ext cx="9144000" cy="535781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BD1B-3A30-1B4E-9D46-5A11A135FD87}" type="datetime1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D8 Commerce Kickstart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8D3F8-D460-0B46-889D-96A54BD85E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66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609"/>
            <a:ext cx="9144000" cy="886137"/>
          </a:xfrm>
        </p:spPr>
        <p:txBody>
          <a:bodyPr>
            <a:normAutofit/>
          </a:bodyPr>
          <a:lstStyle/>
          <a:p>
            <a:r>
              <a:rPr lang="en-US" dirty="0" smtClean="0"/>
              <a:t>DB User has all privileges</a:t>
            </a:r>
            <a:endParaRPr lang="en-US" dirty="0"/>
          </a:p>
        </p:txBody>
      </p:sp>
      <p:pic>
        <p:nvPicPr>
          <p:cNvPr id="7" name="Content Placeholder 6" descr="2017-05-06_16-31-0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5" b="-345"/>
          <a:stretch>
            <a:fillRect/>
          </a:stretch>
        </p:blipFill>
        <p:spPr>
          <a:xfrm>
            <a:off x="109137" y="1071563"/>
            <a:ext cx="9144000" cy="535781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BD1B-3A30-1B4E-9D46-5A11A135FD87}" type="datetime1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D8 Commerce Kickstart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8D3F8-D460-0B46-889D-96A54BD85E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66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609"/>
            <a:ext cx="9144000" cy="1054797"/>
          </a:xfrm>
        </p:spPr>
        <p:txBody>
          <a:bodyPr>
            <a:noAutofit/>
          </a:bodyPr>
          <a:lstStyle/>
          <a:p>
            <a:r>
              <a:rPr lang="en-US" sz="3200" dirty="0" smtClean="0"/>
              <a:t>Open a browser, navigate to our web folder install script (</a:t>
            </a:r>
            <a:r>
              <a:rPr lang="en-US" sz="3200" i="1" dirty="0" smtClean="0">
                <a:solidFill>
                  <a:srgbClr val="1F497D"/>
                </a:solidFill>
              </a:rPr>
              <a:t>folder/web/core/</a:t>
            </a:r>
            <a:r>
              <a:rPr lang="en-US" sz="3200" i="1" dirty="0" err="1" smtClean="0">
                <a:solidFill>
                  <a:srgbClr val="1F497D"/>
                </a:solidFill>
              </a:rPr>
              <a:t>install.php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pic>
        <p:nvPicPr>
          <p:cNvPr id="7" name="Content Placeholder 6" descr="2017-05-06_16-22-3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8" r="13078"/>
          <a:stretch>
            <a:fillRect/>
          </a:stretch>
        </p:blipFill>
        <p:spPr>
          <a:xfrm>
            <a:off x="0" y="1289050"/>
            <a:ext cx="9144000" cy="51403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BD1B-3A30-1B4E-9D46-5A11A135FD87}" type="datetime1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D8 Commerce Kickstart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8D3F8-D460-0B46-889D-96A54BD85E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66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609"/>
            <a:ext cx="9144000" cy="886137"/>
          </a:xfrm>
        </p:spPr>
        <p:txBody>
          <a:bodyPr>
            <a:normAutofit/>
          </a:bodyPr>
          <a:lstStyle/>
          <a:p>
            <a:r>
              <a:rPr lang="en-US" dirty="0" smtClean="0"/>
              <a:t>Start the </a:t>
            </a:r>
            <a:r>
              <a:rPr lang="en-US" dirty="0" err="1" smtClean="0"/>
              <a:t>D8</a:t>
            </a:r>
            <a:r>
              <a:rPr lang="en-US" dirty="0" smtClean="0"/>
              <a:t> Site Installation</a:t>
            </a:r>
            <a:endParaRPr lang="en-US" dirty="0"/>
          </a:p>
        </p:txBody>
      </p:sp>
      <p:pic>
        <p:nvPicPr>
          <p:cNvPr id="7" name="Content Placeholder 6" descr="2017-05-06_16-24-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>
          <a:xfrm>
            <a:off x="0" y="1071563"/>
            <a:ext cx="9144000" cy="535781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BD1B-3A30-1B4E-9D46-5A11A135FD87}" type="datetime1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D8 Commerce Kickstart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8D3F8-D460-0B46-889D-96A54BD85E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667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609"/>
            <a:ext cx="9144000" cy="886137"/>
          </a:xfrm>
        </p:spPr>
        <p:txBody>
          <a:bodyPr>
            <a:normAutofit/>
          </a:bodyPr>
          <a:lstStyle/>
          <a:p>
            <a:r>
              <a:rPr lang="en-US" dirty="0" smtClean="0"/>
              <a:t>Verify we are OK to install(Scroll down)</a:t>
            </a:r>
            <a:endParaRPr lang="en-US" dirty="0"/>
          </a:p>
        </p:txBody>
      </p:sp>
      <p:pic>
        <p:nvPicPr>
          <p:cNvPr id="7" name="Content Placeholder 6" descr="2017-05-06_16-24-1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5" b="6125"/>
          <a:stretch>
            <a:fillRect/>
          </a:stretch>
        </p:blipFill>
        <p:spPr>
          <a:xfrm>
            <a:off x="0" y="1071563"/>
            <a:ext cx="9144000" cy="535781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BD1B-3A30-1B4E-9D46-5A11A135FD87}" type="datetime1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D8 Commerce Kickstart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8D3F8-D460-0B46-889D-96A54BD85E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66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609"/>
            <a:ext cx="9144000" cy="886137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7" name="Content Placeholder 6" descr="2017-05-06_16-24-2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2" b="2882"/>
          <a:stretch>
            <a:fillRect/>
          </a:stretch>
        </p:blipFill>
        <p:spPr>
          <a:xfrm>
            <a:off x="0" y="1071563"/>
            <a:ext cx="9144000" cy="535781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BD1B-3A30-1B4E-9D46-5A11A135FD87}" type="datetime1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D8 Commerce Kickstart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8D3F8-D460-0B46-889D-96A54BD85E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66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609"/>
            <a:ext cx="9144000" cy="886137"/>
          </a:xfrm>
        </p:spPr>
        <p:txBody>
          <a:bodyPr>
            <a:normAutofit/>
          </a:bodyPr>
          <a:lstStyle/>
          <a:p>
            <a:r>
              <a:rPr lang="en-US" dirty="0" smtClean="0"/>
              <a:t>Select continue anyway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BD1B-3A30-1B4E-9D46-5A11A135FD87}" type="datetime1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D8 Commerce Kickstart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8D3F8-D460-0B46-889D-96A54BD85E72}" type="slidenum">
              <a:rPr lang="en-US" smtClean="0"/>
              <a:t>28</a:t>
            </a:fld>
            <a:endParaRPr lang="en-US"/>
          </a:p>
        </p:txBody>
      </p:sp>
      <p:pic>
        <p:nvPicPr>
          <p:cNvPr id="9" name="Content Placeholder 8" descr="2017-05-06_16-24-3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6" b="75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16466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609"/>
            <a:ext cx="9144000" cy="886137"/>
          </a:xfrm>
        </p:spPr>
        <p:txBody>
          <a:bodyPr>
            <a:noAutofit/>
          </a:bodyPr>
          <a:lstStyle/>
          <a:p>
            <a:r>
              <a:rPr lang="en-US" sz="3600" dirty="0" smtClean="0"/>
              <a:t>I forgot to put the domain name as prefix on the database name, so the install failed</a:t>
            </a:r>
            <a:endParaRPr lang="en-US" sz="3600" dirty="0"/>
          </a:p>
        </p:txBody>
      </p:sp>
      <p:pic>
        <p:nvPicPr>
          <p:cNvPr id="7" name="Content Placeholder 6" descr="2017-05-06_16-31-5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2" b="5212"/>
          <a:stretch>
            <a:fillRect/>
          </a:stretch>
        </p:blipFill>
        <p:spPr>
          <a:xfrm>
            <a:off x="0" y="1071563"/>
            <a:ext cx="9144000" cy="535781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BD1B-3A30-1B4E-9D46-5A11A135FD87}" type="datetime1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D8 Commerce Kickstart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8D3F8-D460-0B46-889D-96A54BD85E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66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Commerce 2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/>
          <a:lstStyle/>
          <a:p>
            <a:r>
              <a:rPr lang="en-US" b="1" dirty="0" smtClean="0"/>
              <a:t>Download the Folders &amp; Files:</a:t>
            </a:r>
          </a:p>
          <a:p>
            <a:pPr marL="0" indent="0">
              <a:buNone/>
            </a:pPr>
            <a:r>
              <a:rPr lang="en-US" dirty="0" smtClean="0"/>
              <a:t>composer </a:t>
            </a:r>
            <a:r>
              <a:rPr lang="en-US" dirty="0"/>
              <a:t>create-project </a:t>
            </a:r>
            <a:r>
              <a:rPr lang="en-US" dirty="0" err="1"/>
              <a:t>drupalcommerce</a:t>
            </a:r>
            <a:r>
              <a:rPr lang="en-US" dirty="0"/>
              <a:t>/project-base </a:t>
            </a:r>
            <a:r>
              <a:rPr lang="en-US" dirty="0" err="1" smtClean="0"/>
              <a:t>xxxx</a:t>
            </a:r>
            <a:r>
              <a:rPr lang="en-US" dirty="0" smtClean="0"/>
              <a:t> </a:t>
            </a:r>
            <a:r>
              <a:rPr lang="en-US" dirty="0"/>
              <a:t>--stability </a:t>
            </a:r>
            <a:r>
              <a:rPr lang="en-US" dirty="0" err="1" smtClean="0"/>
              <a:t>dev</a:t>
            </a:r>
            <a:endParaRPr lang="en-US" dirty="0" smtClean="0"/>
          </a:p>
          <a:p>
            <a:pPr lvl="1"/>
            <a:r>
              <a:rPr lang="en-US" dirty="0" smtClean="0"/>
              <a:t>Where xxx is the folder name or we will use . To download into the current folder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BD1B-3A30-1B4E-9D46-5A11A135FD87}" type="datetime1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D8 Commerce Kickstart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8D3F8-D460-0B46-889D-96A54BD85E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373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609"/>
            <a:ext cx="9144000" cy="995270"/>
          </a:xfrm>
        </p:spPr>
        <p:txBody>
          <a:bodyPr>
            <a:noAutofit/>
          </a:bodyPr>
          <a:lstStyle/>
          <a:p>
            <a:r>
              <a:rPr lang="en-US" sz="3600" dirty="0" smtClean="0"/>
              <a:t>Correct DB and DB username, now the installation can continue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BD1B-3A30-1B4E-9D46-5A11A135FD87}" type="datetime1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D8 Commerce Kickstart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8D3F8-D460-0B46-889D-96A54BD85E72}" type="slidenum">
              <a:rPr lang="en-US" smtClean="0"/>
              <a:t>30</a:t>
            </a:fld>
            <a:endParaRPr lang="en-US"/>
          </a:p>
        </p:txBody>
      </p:sp>
      <p:pic>
        <p:nvPicPr>
          <p:cNvPr id="8" name="Content Placeholder 7" descr="2017-05-06_16-36-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400" r="-13400"/>
          <a:stretch>
            <a:fillRect/>
          </a:stretch>
        </p:blipFill>
        <p:spPr>
          <a:xfrm>
            <a:off x="0" y="1285875"/>
            <a:ext cx="9144000" cy="5070475"/>
          </a:xfrm>
        </p:spPr>
      </p:pic>
    </p:spTree>
    <p:extLst>
      <p:ext uri="{BB962C8B-B14F-4D97-AF65-F5344CB8AC3E}">
        <p14:creationId xmlns:p14="http://schemas.microsoft.com/office/powerpoint/2010/main" val="1045483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609"/>
            <a:ext cx="9144000" cy="886137"/>
          </a:xfrm>
        </p:spPr>
        <p:txBody>
          <a:bodyPr>
            <a:noAutofit/>
          </a:bodyPr>
          <a:lstStyle/>
          <a:p>
            <a:r>
              <a:rPr lang="en-US" sz="3600" dirty="0" smtClean="0"/>
              <a:t>Installing the </a:t>
            </a:r>
            <a:r>
              <a:rPr lang="en-US" sz="3600" dirty="0" err="1" smtClean="0"/>
              <a:t>D8</a:t>
            </a:r>
            <a:r>
              <a:rPr lang="en-US" sz="3600" dirty="0" smtClean="0"/>
              <a:t> Site from the downloaded </a:t>
            </a:r>
            <a:r>
              <a:rPr lang="en-US" sz="3600" dirty="0" err="1" smtClean="0"/>
              <a:t>D8</a:t>
            </a:r>
            <a:r>
              <a:rPr lang="en-US" sz="3600" dirty="0" smtClean="0"/>
              <a:t> Commerce files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BD1B-3A30-1B4E-9D46-5A11A135FD87}" type="datetime1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D8 Commerce Kickstart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8D3F8-D460-0B46-889D-96A54BD85E72}" type="slidenum">
              <a:rPr lang="en-US" smtClean="0"/>
              <a:t>31</a:t>
            </a:fld>
            <a:endParaRPr lang="en-US"/>
          </a:p>
        </p:txBody>
      </p:sp>
      <p:pic>
        <p:nvPicPr>
          <p:cNvPr id="7" name="Content Placeholder 6" descr="2017-05-06_16-36-1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0" b="3580"/>
          <a:stretch>
            <a:fillRect/>
          </a:stretch>
        </p:blipFill>
        <p:spPr>
          <a:xfrm>
            <a:off x="0" y="1200150"/>
            <a:ext cx="9144000" cy="5070475"/>
          </a:xfrm>
        </p:spPr>
      </p:pic>
    </p:spTree>
    <p:extLst>
      <p:ext uri="{BB962C8B-B14F-4D97-AF65-F5344CB8AC3E}">
        <p14:creationId xmlns:p14="http://schemas.microsoft.com/office/powerpoint/2010/main" val="23997043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609"/>
            <a:ext cx="9144000" cy="886137"/>
          </a:xfrm>
        </p:spPr>
        <p:txBody>
          <a:bodyPr>
            <a:noAutofit/>
          </a:bodyPr>
          <a:lstStyle/>
          <a:p>
            <a:r>
              <a:rPr lang="en-US" sz="3600" dirty="0" smtClean="0"/>
              <a:t>54 of 59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BD1B-3A30-1B4E-9D46-5A11A135FD87}" type="datetime1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D8 Commerce Kickstart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8D3F8-D460-0B46-889D-96A54BD85E72}" type="slidenum">
              <a:rPr lang="en-US" smtClean="0"/>
              <a:t>32</a:t>
            </a:fld>
            <a:endParaRPr lang="en-US"/>
          </a:p>
        </p:txBody>
      </p:sp>
      <p:pic>
        <p:nvPicPr>
          <p:cNvPr id="7" name="Content Placeholder 6" descr="2017-05-06_16-37-2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5" b="4005"/>
          <a:stretch>
            <a:fillRect/>
          </a:stretch>
        </p:blipFill>
        <p:spPr>
          <a:xfrm>
            <a:off x="0" y="1200150"/>
            <a:ext cx="9144000" cy="5070475"/>
          </a:xfrm>
        </p:spPr>
      </p:pic>
    </p:spTree>
    <p:extLst>
      <p:ext uri="{BB962C8B-B14F-4D97-AF65-F5344CB8AC3E}">
        <p14:creationId xmlns:p14="http://schemas.microsoft.com/office/powerpoint/2010/main" val="23997043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609"/>
            <a:ext cx="9144000" cy="1173541"/>
          </a:xfrm>
        </p:spPr>
        <p:txBody>
          <a:bodyPr>
            <a:noAutofit/>
          </a:bodyPr>
          <a:lstStyle/>
          <a:p>
            <a:r>
              <a:rPr lang="en-US" sz="3600" dirty="0" smtClean="0"/>
              <a:t>Configure the </a:t>
            </a:r>
            <a:r>
              <a:rPr lang="en-US" sz="3600" dirty="0" err="1" smtClean="0"/>
              <a:t>D8</a:t>
            </a:r>
            <a:r>
              <a:rPr lang="en-US" sz="3600" dirty="0" smtClean="0"/>
              <a:t> Site (</a:t>
            </a:r>
            <a:r>
              <a:rPr lang="en-US" sz="3600" dirty="0" err="1" smtClean="0"/>
              <a:t>D8</a:t>
            </a:r>
            <a:r>
              <a:rPr lang="en-US" sz="3600" dirty="0" smtClean="0"/>
              <a:t> Not not Commerce)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BD1B-3A30-1B4E-9D46-5A11A135FD87}" type="datetime1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D8 Commerce Kickstart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8D3F8-D460-0B46-889D-96A54BD85E72}" type="slidenum">
              <a:rPr lang="en-US" smtClean="0"/>
              <a:t>33</a:t>
            </a:fld>
            <a:endParaRPr lang="en-US"/>
          </a:p>
        </p:txBody>
      </p:sp>
      <p:pic>
        <p:nvPicPr>
          <p:cNvPr id="7" name="Content Placeholder 6" descr="2017-05-06_16-37-4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9" b="6929"/>
          <a:stretch>
            <a:fillRect/>
          </a:stretch>
        </p:blipFill>
        <p:spPr>
          <a:xfrm>
            <a:off x="0" y="1200150"/>
            <a:ext cx="9144000" cy="5070475"/>
          </a:xfrm>
        </p:spPr>
      </p:pic>
    </p:spTree>
    <p:extLst>
      <p:ext uri="{BB962C8B-B14F-4D97-AF65-F5344CB8AC3E}">
        <p14:creationId xmlns:p14="http://schemas.microsoft.com/office/powerpoint/2010/main" val="23997043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609"/>
            <a:ext cx="9144000" cy="886137"/>
          </a:xfrm>
        </p:spPr>
        <p:txBody>
          <a:bodyPr>
            <a:noAutofit/>
          </a:bodyPr>
          <a:lstStyle/>
          <a:p>
            <a:r>
              <a:rPr lang="en-US" sz="3600" dirty="0" smtClean="0"/>
              <a:t>Configure the </a:t>
            </a:r>
            <a:r>
              <a:rPr lang="en-US" sz="3600" dirty="0" err="1" smtClean="0"/>
              <a:t>D8</a:t>
            </a:r>
            <a:r>
              <a:rPr lang="en-US" sz="3600" dirty="0" smtClean="0"/>
              <a:t> Site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BD1B-3A30-1B4E-9D46-5A11A135FD87}" type="datetime1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D8 Commerce Kickstart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8D3F8-D460-0B46-889D-96A54BD85E72}" type="slidenum">
              <a:rPr lang="en-US" smtClean="0"/>
              <a:t>34</a:t>
            </a:fld>
            <a:endParaRPr lang="en-US"/>
          </a:p>
        </p:txBody>
      </p:sp>
      <p:pic>
        <p:nvPicPr>
          <p:cNvPr id="7" name="Content Placeholder 6" descr="2017-05-06_16-38-2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54" b="9854"/>
          <a:stretch>
            <a:fillRect/>
          </a:stretch>
        </p:blipFill>
        <p:spPr>
          <a:xfrm>
            <a:off x="0" y="1200150"/>
            <a:ext cx="9144000" cy="5070475"/>
          </a:xfrm>
        </p:spPr>
      </p:pic>
    </p:spTree>
    <p:extLst>
      <p:ext uri="{BB962C8B-B14F-4D97-AF65-F5344CB8AC3E}">
        <p14:creationId xmlns:p14="http://schemas.microsoft.com/office/powerpoint/2010/main" val="23997043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609"/>
            <a:ext cx="9144000" cy="886137"/>
          </a:xfrm>
        </p:spPr>
        <p:txBody>
          <a:bodyPr>
            <a:noAutofit/>
          </a:bodyPr>
          <a:lstStyle/>
          <a:p>
            <a:r>
              <a:rPr lang="en-US" sz="3600" dirty="0" smtClean="0"/>
              <a:t>Enter username and password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BD1B-3A30-1B4E-9D46-5A11A135FD87}" type="datetime1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D8 Commerce Kickstart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8D3F8-D460-0B46-889D-96A54BD85E72}" type="slidenum">
              <a:rPr lang="en-US" smtClean="0"/>
              <a:t>35</a:t>
            </a:fld>
            <a:endParaRPr lang="en-US"/>
          </a:p>
        </p:txBody>
      </p:sp>
      <p:pic>
        <p:nvPicPr>
          <p:cNvPr id="7" name="Content Placeholder 6" descr="2017-05-06_16-38-3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0" b="5510"/>
          <a:stretch>
            <a:fillRect/>
          </a:stretch>
        </p:blipFill>
        <p:spPr>
          <a:xfrm>
            <a:off x="0" y="1200150"/>
            <a:ext cx="9144000" cy="5070475"/>
          </a:xfrm>
        </p:spPr>
      </p:pic>
    </p:spTree>
    <p:extLst>
      <p:ext uri="{BB962C8B-B14F-4D97-AF65-F5344CB8AC3E}">
        <p14:creationId xmlns:p14="http://schemas.microsoft.com/office/powerpoint/2010/main" val="23997043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609"/>
            <a:ext cx="9144000" cy="886137"/>
          </a:xfrm>
        </p:spPr>
        <p:txBody>
          <a:bodyPr>
            <a:noAutofit/>
          </a:bodyPr>
          <a:lstStyle/>
          <a:p>
            <a:r>
              <a:rPr lang="en-US" sz="3600" dirty="0" smtClean="0"/>
              <a:t>Set Regional settings &amp; Default Time zone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BD1B-3A30-1B4E-9D46-5A11A135FD87}" type="datetime1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D8 Commerce Kickstart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8D3F8-D460-0B46-889D-96A54BD85E72}" type="slidenum">
              <a:rPr lang="en-US" smtClean="0"/>
              <a:t>36</a:t>
            </a:fld>
            <a:endParaRPr lang="en-US"/>
          </a:p>
        </p:txBody>
      </p:sp>
      <p:pic>
        <p:nvPicPr>
          <p:cNvPr id="9" name="Content Placeholder 8" descr="2017-05-06_16-38-5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6" b="66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997043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609"/>
            <a:ext cx="9144000" cy="886137"/>
          </a:xfrm>
        </p:spPr>
        <p:txBody>
          <a:bodyPr>
            <a:noAutofit/>
          </a:bodyPr>
          <a:lstStyle/>
          <a:p>
            <a:r>
              <a:rPr lang="en-US" sz="3600" dirty="0" smtClean="0"/>
              <a:t>Drupal 8 Site Has been established on </a:t>
            </a:r>
            <a:r>
              <a:rPr lang="en-US" sz="3600" dirty="0" err="1" smtClean="0"/>
              <a:t>SiteGround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BD1B-3A30-1B4E-9D46-5A11A135FD87}" type="datetime1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D8 Commerce Kickstart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8D3F8-D460-0B46-889D-96A54BD85E72}" type="slidenum">
              <a:rPr lang="en-US" smtClean="0"/>
              <a:t>37</a:t>
            </a:fld>
            <a:endParaRPr lang="en-US"/>
          </a:p>
        </p:txBody>
      </p:sp>
      <p:pic>
        <p:nvPicPr>
          <p:cNvPr id="7" name="Content Placeholder 6" descr="2017-05-06_16-39-4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2" b="4022"/>
          <a:stretch>
            <a:fillRect/>
          </a:stretch>
        </p:blipFill>
        <p:spPr>
          <a:xfrm>
            <a:off x="0" y="1200150"/>
            <a:ext cx="9144000" cy="5070475"/>
          </a:xfrm>
        </p:spPr>
      </p:pic>
    </p:spTree>
    <p:extLst>
      <p:ext uri="{BB962C8B-B14F-4D97-AF65-F5344CB8AC3E}">
        <p14:creationId xmlns:p14="http://schemas.microsoft.com/office/powerpoint/2010/main" val="23997043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609"/>
            <a:ext cx="9144000" cy="886137"/>
          </a:xfrm>
        </p:spPr>
        <p:txBody>
          <a:bodyPr>
            <a:noAutofit/>
          </a:bodyPr>
          <a:lstStyle/>
          <a:p>
            <a:r>
              <a:rPr lang="en-US" sz="3600" dirty="0" smtClean="0"/>
              <a:t>And</a:t>
            </a:r>
            <a:r>
              <a:rPr lang="is-IS" sz="3600" dirty="0" smtClean="0"/>
              <a:t>…We have a menu item for Commerce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BD1B-3A30-1B4E-9D46-5A11A135FD87}" type="datetime1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D8 Commerce Kickstart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8D3F8-D460-0B46-889D-96A54BD85E72}" type="slidenum">
              <a:rPr lang="en-US" smtClean="0"/>
              <a:t>38</a:t>
            </a:fld>
            <a:endParaRPr lang="en-US"/>
          </a:p>
        </p:txBody>
      </p:sp>
      <p:pic>
        <p:nvPicPr>
          <p:cNvPr id="7" name="Content Placeholder 6" descr="2017-05-06_16-44-4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8" b="2958"/>
          <a:stretch>
            <a:fillRect/>
          </a:stretch>
        </p:blipFill>
        <p:spPr>
          <a:xfrm>
            <a:off x="0" y="1200150"/>
            <a:ext cx="9144000" cy="5070475"/>
          </a:xfrm>
        </p:spPr>
      </p:pic>
    </p:spTree>
    <p:extLst>
      <p:ext uri="{BB962C8B-B14F-4D97-AF65-F5344CB8AC3E}">
        <p14:creationId xmlns:p14="http://schemas.microsoft.com/office/powerpoint/2010/main" val="23997043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609"/>
            <a:ext cx="9144000" cy="886137"/>
          </a:xfrm>
        </p:spPr>
        <p:txBody>
          <a:bodyPr>
            <a:noAutofit/>
          </a:bodyPr>
          <a:lstStyle/>
          <a:p>
            <a:r>
              <a:rPr lang="en-US" sz="3600" dirty="0" smtClean="0"/>
              <a:t>Commerce Options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BD1B-3A30-1B4E-9D46-5A11A135FD87}" type="datetime1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D8 Commerce Kickstart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8D3F8-D460-0B46-889D-96A54BD85E72}" type="slidenum">
              <a:rPr lang="en-US" smtClean="0"/>
              <a:t>39</a:t>
            </a:fld>
            <a:endParaRPr lang="en-US"/>
          </a:p>
        </p:txBody>
      </p:sp>
      <p:pic>
        <p:nvPicPr>
          <p:cNvPr id="7" name="Content Placeholder 6" descr="2017-05-06_17-09-1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0" b="8050"/>
          <a:stretch>
            <a:fillRect/>
          </a:stretch>
        </p:blipFill>
        <p:spPr>
          <a:xfrm>
            <a:off x="0" y="1200150"/>
            <a:ext cx="9144000" cy="5070475"/>
          </a:xfrm>
        </p:spPr>
      </p:pic>
    </p:spTree>
    <p:extLst>
      <p:ext uri="{BB962C8B-B14F-4D97-AF65-F5344CB8AC3E}">
        <p14:creationId xmlns:p14="http://schemas.microsoft.com/office/powerpoint/2010/main" val="2399704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http://</a:t>
            </a:r>
            <a:r>
              <a:rPr lang="en-US" dirty="0" err="1"/>
              <a:t>docs.drupalcommerce.org</a:t>
            </a:r>
            <a:r>
              <a:rPr lang="en-US" dirty="0"/>
              <a:t>/</a:t>
            </a:r>
            <a:r>
              <a:rPr lang="en-US" dirty="0" err="1"/>
              <a:t>v2</a:t>
            </a:r>
            <a:r>
              <a:rPr lang="en-US" dirty="0"/>
              <a:t>/getting-started/</a:t>
            </a:r>
            <a:r>
              <a:rPr lang="en-US" dirty="0" err="1"/>
              <a:t>index.html</a:t>
            </a:r>
            <a:endParaRPr lang="en-US" dirty="0"/>
          </a:p>
        </p:txBody>
      </p:sp>
      <p:pic>
        <p:nvPicPr>
          <p:cNvPr id="7" name="Content Placeholder 6" descr="2017-05-06_14-55-2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r="140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BD1B-3A30-1B4E-9D46-5A11A135FD87}" type="datetime1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D8 Commerce Kickstart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8D3F8-D460-0B46-889D-96A54BD85E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5915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609"/>
            <a:ext cx="9144000" cy="886137"/>
          </a:xfrm>
        </p:spPr>
        <p:txBody>
          <a:bodyPr>
            <a:noAutofit/>
          </a:bodyPr>
          <a:lstStyle/>
          <a:p>
            <a:r>
              <a:rPr lang="en-US" sz="3600" dirty="0" smtClean="0"/>
              <a:t>References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BD1B-3A30-1B4E-9D46-5A11A135FD87}" type="datetime1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D8 Commerce Kickstart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8D3F8-D460-0B46-889D-96A54BD85E72}" type="slidenum">
              <a:rPr lang="en-US" smtClean="0"/>
              <a:t>40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00460"/>
            <a:ext cx="9144000" cy="5069711"/>
          </a:xfrm>
        </p:spPr>
        <p:txBody>
          <a:bodyPr/>
          <a:lstStyle/>
          <a:p>
            <a:r>
              <a:rPr lang="en-US" dirty="0" smtClean="0"/>
              <a:t>YouTube Video </a:t>
            </a:r>
            <a:r>
              <a:rPr lang="en-US" dirty="0" err="1" smtClean="0"/>
              <a:t>AcroMedia</a:t>
            </a:r>
            <a:r>
              <a:rPr lang="en-US" dirty="0" smtClean="0"/>
              <a:t>, Josh Miller (2 Parts)</a:t>
            </a:r>
          </a:p>
          <a:p>
            <a:pPr lvl="1"/>
            <a:r>
              <a:rPr lang="en-US" dirty="0">
                <a:hlinkClick r:id="rId2"/>
              </a:rPr>
              <a:t>https://www.youtube.com/watch?v=XOy0sR9NPxM</a:t>
            </a:r>
          </a:p>
          <a:p>
            <a:pPr lvl="1"/>
            <a:r>
              <a:rPr lang="en-US" dirty="0">
                <a:hlinkClick r:id="rId2"/>
              </a:rPr>
              <a:t>https://www.youtube.com/watch?v=CrJrjgOuvSk</a:t>
            </a:r>
            <a:endParaRPr lang="en-US" dirty="0"/>
          </a:p>
          <a:p>
            <a:r>
              <a:rPr lang="en-US" dirty="0" smtClean="0"/>
              <a:t>Drupal Commerce Website 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ake sure </a:t>
            </a:r>
            <a:r>
              <a:rPr lang="en-US" dirty="0" err="1" smtClean="0"/>
              <a:t>v2</a:t>
            </a:r>
            <a:r>
              <a:rPr lang="en-US" dirty="0" smtClean="0"/>
              <a:t> is in the URL for any documentation</a:t>
            </a:r>
          </a:p>
          <a:p>
            <a:pPr lvl="2"/>
            <a:r>
              <a:rPr lang="en-US" dirty="0">
                <a:hlinkClick r:id="rId3"/>
              </a:rPr>
              <a:t>http://docs.drupalcommerce.org/</a:t>
            </a:r>
            <a:r>
              <a:rPr lang="en-US" dirty="0" smtClean="0">
                <a:hlinkClick r:id="rId3"/>
              </a:rPr>
              <a:t>introduction.html</a:t>
            </a:r>
            <a:endParaRPr lang="en-US" dirty="0" smtClean="0"/>
          </a:p>
          <a:p>
            <a:pPr lvl="2"/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docs.drupalcommerce.org</a:t>
            </a:r>
            <a:r>
              <a:rPr lang="en-US" dirty="0"/>
              <a:t>/</a:t>
            </a:r>
            <a:r>
              <a:rPr lang="en-US" dirty="0" err="1"/>
              <a:t>v2</a:t>
            </a:r>
            <a:r>
              <a:rPr lang="en-US" dirty="0"/>
              <a:t>/getting-started/</a:t>
            </a:r>
            <a:r>
              <a:rPr lang="en-US" dirty="0" err="1"/>
              <a:t>install.html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7043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31800"/>
          </a:xfrm>
        </p:spPr>
        <p:txBody>
          <a:bodyPr>
            <a:normAutofit/>
          </a:bodyPr>
          <a:lstStyle/>
          <a:p>
            <a:r>
              <a:rPr lang="en-US" dirty="0" smtClean="0"/>
              <a:t>Additional Reference 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40146"/>
            <a:ext cx="9144000" cy="488601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Commerce Guys - Drupal Con New Orleans 2106: Creating online store with Commerce on Drupal 8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 smtClean="0"/>
              <a:t>EQxA3VYal54</a:t>
            </a:r>
            <a:endParaRPr lang="en-US" dirty="0"/>
          </a:p>
          <a:p>
            <a:r>
              <a:rPr lang="en-US" dirty="0"/>
              <a:t>Meet Commerce 2.0 Matt </a:t>
            </a:r>
            <a:r>
              <a:rPr lang="en-US" dirty="0" err="1"/>
              <a:t>Galman</a:t>
            </a:r>
            <a:r>
              <a:rPr lang="en-US" dirty="0"/>
              <a:t> - Author Drupal 8 Development Cookbook</a:t>
            </a:r>
          </a:p>
          <a:p>
            <a:pPr lvl="1"/>
            <a:r>
              <a:rPr lang="en-US" dirty="0"/>
              <a:t>Twin Cities Drupal Camp 2016 #</a:t>
            </a:r>
            <a:r>
              <a:rPr lang="en-US" dirty="0" err="1"/>
              <a:t>TCDrupal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https://www.youtube.com/watch?v=</a:t>
            </a:r>
            <a:r>
              <a:rPr lang="en-US" dirty="0" smtClean="0">
                <a:hlinkClick r:id="rId2"/>
              </a:rPr>
              <a:t>ZrmXllVOiAk</a:t>
            </a:r>
            <a:endParaRPr lang="en-US" dirty="0"/>
          </a:p>
          <a:p>
            <a:r>
              <a:rPr lang="en-US" dirty="0"/>
              <a:t>Commerce Guys - Engineering simpler solutions to the hardest parts of selling online</a:t>
            </a:r>
          </a:p>
          <a:p>
            <a:pPr lvl="1"/>
            <a:r>
              <a:rPr lang="en-US" dirty="0"/>
              <a:t>Nov 2016 - Why keep Drupal Commerce, why not keep Drupal as just a front end to </a:t>
            </a:r>
            <a:r>
              <a:rPr lang="en-US" dirty="0" err="1"/>
              <a:t>Magento</a:t>
            </a:r>
            <a:r>
              <a:rPr lang="en-US" dirty="0"/>
              <a:t> and </a:t>
            </a:r>
            <a:r>
              <a:rPr lang="en-US" dirty="0" err="1"/>
              <a:t>Shopify</a:t>
            </a:r>
            <a:endParaRPr lang="en-US" dirty="0"/>
          </a:p>
          <a:p>
            <a:pPr lvl="1"/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BmFFPozHKFU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BD1B-3A30-1B4E-9D46-5A11A135FD87}" type="datetime1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D8 Commerce Kickstart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8D3F8-D460-0B46-889D-96A54BD85E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6195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63141"/>
          </a:xfrm>
        </p:spPr>
        <p:txBody>
          <a:bodyPr>
            <a:normAutofit/>
          </a:bodyPr>
          <a:lstStyle/>
          <a:p>
            <a:r>
              <a:rPr lang="en-US" dirty="0" smtClean="0"/>
              <a:t>Next Time – Configuring the 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  <a:ln>
            <a:solidFill>
              <a:srgbClr val="4F81BD"/>
            </a:solidFill>
          </a:ln>
        </p:spPr>
        <p:txBody>
          <a:bodyPr/>
          <a:lstStyle/>
          <a:p>
            <a:r>
              <a:rPr lang="en-US" dirty="0"/>
              <a:t>Drupal Commerce </a:t>
            </a:r>
            <a:r>
              <a:rPr lang="en-US" dirty="0" err="1"/>
              <a:t>2.x</a:t>
            </a:r>
            <a:r>
              <a:rPr lang="en-US" dirty="0"/>
              <a:t> with Drupal 8 Basic User Tutorial Part 2 (For Next time)</a:t>
            </a:r>
          </a:p>
          <a:p>
            <a:pPr lvl="1"/>
            <a:r>
              <a:rPr lang="en-US" dirty="0"/>
              <a:t>How to set up a store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0sz4LDgwfGM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BD1B-3A30-1B4E-9D46-5A11A135FD87}" type="datetime1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D8 Commerce Kickstart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8D3F8-D460-0B46-889D-96A54BD85E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526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http://</a:t>
            </a:r>
            <a:r>
              <a:rPr lang="en-US" dirty="0" err="1"/>
              <a:t>docs.drupalcommerce.org</a:t>
            </a:r>
            <a:r>
              <a:rPr lang="en-US" dirty="0"/>
              <a:t>/</a:t>
            </a:r>
            <a:r>
              <a:rPr lang="en-US" dirty="0" err="1"/>
              <a:t>v2</a:t>
            </a:r>
            <a:r>
              <a:rPr lang="en-US" dirty="0"/>
              <a:t>/getting-started/</a:t>
            </a:r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BD1B-3A30-1B4E-9D46-5A11A135FD87}" type="datetime1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D8 Commerce Kickstart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8D3F8-D460-0B46-889D-96A54BD85E72}" type="slidenum">
              <a:rPr lang="en-US" smtClean="0"/>
              <a:t>5</a:t>
            </a:fld>
            <a:endParaRPr lang="en-US"/>
          </a:p>
        </p:txBody>
      </p:sp>
      <p:pic>
        <p:nvPicPr>
          <p:cNvPr id="9" name="Content Placeholder 8" descr="2017-05-06_14-56-4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8" b="40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00920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http://</a:t>
            </a:r>
            <a:r>
              <a:rPr lang="en-US" dirty="0" err="1"/>
              <a:t>docs.drupalcommerce.org</a:t>
            </a:r>
            <a:r>
              <a:rPr lang="en-US" dirty="0"/>
              <a:t>/</a:t>
            </a:r>
            <a:r>
              <a:rPr lang="en-US" dirty="0" err="1"/>
              <a:t>v2</a:t>
            </a:r>
            <a:r>
              <a:rPr lang="en-US" dirty="0"/>
              <a:t>/getting-started/</a:t>
            </a:r>
            <a:r>
              <a:rPr lang="en-US" dirty="0" err="1"/>
              <a:t>install.html</a:t>
            </a:r>
            <a:endParaRPr lang="en-US" dirty="0"/>
          </a:p>
        </p:txBody>
      </p:sp>
      <p:pic>
        <p:nvPicPr>
          <p:cNvPr id="7" name="Content Placeholder 6" descr="2017-05-06_14-57-1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95" b="11595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BD1B-3A30-1B4E-9D46-5A11A135FD87}" type="datetime1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D8 Commerce Kickstart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8D3F8-D460-0B46-889D-96A54BD85E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62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6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http://</a:t>
            </a:r>
            <a:r>
              <a:rPr lang="en-US" dirty="0" err="1"/>
              <a:t>docs.drupalcommerce.org</a:t>
            </a:r>
            <a:r>
              <a:rPr lang="en-US" dirty="0"/>
              <a:t>/</a:t>
            </a:r>
            <a:r>
              <a:rPr lang="en-US" dirty="0" err="1"/>
              <a:t>v2</a:t>
            </a:r>
            <a:r>
              <a:rPr lang="en-US" dirty="0"/>
              <a:t>/getting-started/</a:t>
            </a:r>
            <a:r>
              <a:rPr lang="en-US" dirty="0" err="1"/>
              <a:t>install.html</a:t>
            </a:r>
            <a:endParaRPr lang="en-US" dirty="0"/>
          </a:p>
        </p:txBody>
      </p:sp>
      <p:pic>
        <p:nvPicPr>
          <p:cNvPr id="7" name="Content Placeholder 6" descr="2017-05-06_14-57-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6" b="6846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BD1B-3A30-1B4E-9D46-5A11A135FD87}" type="datetime1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D8 Commerce Kickstart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8D3F8-D460-0B46-889D-96A54BD85E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369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http://</a:t>
            </a:r>
            <a:r>
              <a:rPr lang="en-US" dirty="0" err="1"/>
              <a:t>docs.drupalcommerce.org</a:t>
            </a:r>
            <a:r>
              <a:rPr lang="en-US" dirty="0"/>
              <a:t>/</a:t>
            </a:r>
            <a:r>
              <a:rPr lang="en-US" dirty="0" err="1"/>
              <a:t>v2</a:t>
            </a:r>
            <a:r>
              <a:rPr lang="en-US" dirty="0"/>
              <a:t>/getting-started/</a:t>
            </a:r>
            <a:r>
              <a:rPr lang="en-US" dirty="0" err="1"/>
              <a:t>install.html</a:t>
            </a:r>
            <a:endParaRPr lang="en-US" dirty="0"/>
          </a:p>
        </p:txBody>
      </p:sp>
      <p:pic>
        <p:nvPicPr>
          <p:cNvPr id="7" name="Content Placeholder 6" descr="2017-05-06_14-58-2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02" r="-14602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BD1B-3A30-1B4E-9D46-5A11A135FD87}" type="datetime1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D8 Commerce Kickstart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8D3F8-D460-0B46-889D-96A54BD85E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12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2503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I’m going to try – Part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02038"/>
            <a:ext cx="9144000" cy="5124126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new folder under </a:t>
            </a:r>
            <a:r>
              <a:rPr lang="en-US" dirty="0" err="1" smtClean="0"/>
              <a:t>public_html</a:t>
            </a:r>
            <a:r>
              <a:rPr lang="en-US" dirty="0" smtClean="0"/>
              <a:t> named </a:t>
            </a:r>
            <a:r>
              <a:rPr lang="en-US" dirty="0" err="1" smtClean="0"/>
              <a:t>mhcd8store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MySQL database named </a:t>
            </a:r>
            <a:r>
              <a:rPr lang="en-US" dirty="0" err="1" smtClean="0"/>
              <a:t>mystoredb</a:t>
            </a:r>
            <a:r>
              <a:rPr lang="en-US" dirty="0" smtClean="0"/>
              <a:t> (</a:t>
            </a:r>
            <a:r>
              <a:rPr lang="en-US" dirty="0" err="1" smtClean="0"/>
              <a:t>cmsfreel_mystoredb</a:t>
            </a:r>
            <a:r>
              <a:rPr lang="en-US" dirty="0" smtClean="0"/>
              <a:t>)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Create a user (</a:t>
            </a:r>
            <a:r>
              <a:rPr lang="en-US" dirty="0" err="1" smtClean="0"/>
              <a:t>cmsfreel_mchase</a:t>
            </a:r>
            <a:r>
              <a:rPr lang="en-US" dirty="0" smtClean="0"/>
              <a:t>) and assign the user to the database and give that use all privileges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SSH</a:t>
            </a:r>
            <a:r>
              <a:rPr lang="en-US" dirty="0" smtClean="0"/>
              <a:t> into my </a:t>
            </a:r>
            <a:r>
              <a:rPr lang="en-US" dirty="0" err="1" smtClean="0"/>
              <a:t>SiteGround</a:t>
            </a:r>
            <a:r>
              <a:rPr lang="en-US" dirty="0" smtClean="0"/>
              <a:t> server</a:t>
            </a:r>
          </a:p>
          <a:p>
            <a:pPr marL="914400" lvl="1" indent="-514350">
              <a:buFont typeface="Arial"/>
              <a:buChar char="•"/>
            </a:pPr>
            <a:r>
              <a:rPr lang="en-US" dirty="0" smtClean="0"/>
              <a:t>Setup Private Passcode on </a:t>
            </a:r>
            <a:r>
              <a:rPr lang="en-US" dirty="0" err="1" smtClean="0"/>
              <a:t>SiteGround</a:t>
            </a:r>
            <a:r>
              <a:rPr lang="en-US" dirty="0" smtClean="0"/>
              <a:t> &amp; </a:t>
            </a:r>
            <a:r>
              <a:rPr lang="en-US" smtClean="0"/>
              <a:t>local computer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Navigate to my web </a:t>
            </a:r>
            <a:r>
              <a:rPr lang="en-US" dirty="0" err="1" smtClean="0"/>
              <a:t>myd8store</a:t>
            </a:r>
            <a:r>
              <a:rPr lang="en-US" dirty="0" smtClean="0"/>
              <a:t> folder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Check to see if Composer already installed 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/>
              <a:t>Composer –V 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smtClean="0">
                <a:solidFill>
                  <a:schemeClr val="tx2"/>
                </a:solidFill>
              </a:rPr>
              <a:t>It was already installed.</a:t>
            </a:r>
          </a:p>
          <a:p>
            <a:pPr lvl="2"/>
            <a:r>
              <a:rPr lang="en-US" dirty="0" smtClean="0"/>
              <a:t>Install composer if its not on my </a:t>
            </a:r>
            <a:r>
              <a:rPr lang="en-US" dirty="0" err="1" smtClean="0"/>
              <a:t>Siteground</a:t>
            </a:r>
            <a:r>
              <a:rPr lang="en-US" dirty="0" smtClean="0"/>
              <a:t>, or ask </a:t>
            </a:r>
            <a:r>
              <a:rPr lang="en-US" dirty="0" err="1" smtClean="0"/>
              <a:t>SiteGround</a:t>
            </a:r>
            <a:r>
              <a:rPr lang="en-US" dirty="0" smtClean="0"/>
              <a:t> Tech Support to do the composer install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CD to </a:t>
            </a:r>
            <a:r>
              <a:rPr lang="en-US" dirty="0" err="1" smtClean="0"/>
              <a:t>myd8store</a:t>
            </a:r>
            <a:r>
              <a:rPr lang="en-US" dirty="0" smtClean="0"/>
              <a:t> folder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the commerce file with the command</a:t>
            </a:r>
          </a:p>
          <a:p>
            <a:pPr lvl="1">
              <a:buFont typeface="Arial"/>
              <a:buChar char="•"/>
            </a:pPr>
            <a:r>
              <a:rPr lang="en-US" dirty="0"/>
              <a:t>composer create-project </a:t>
            </a:r>
            <a:r>
              <a:rPr lang="en-US" dirty="0" err="1"/>
              <a:t>drupalcommerce</a:t>
            </a:r>
            <a:r>
              <a:rPr lang="en-US" dirty="0"/>
              <a:t>/project-base </a:t>
            </a:r>
            <a:r>
              <a:rPr lang="en-US" dirty="0" smtClean="0"/>
              <a:t>. </a:t>
            </a:r>
            <a:r>
              <a:rPr lang="en-US" dirty="0"/>
              <a:t>--stability </a:t>
            </a:r>
            <a:r>
              <a:rPr lang="en-US" dirty="0" err="1" smtClean="0"/>
              <a:t>dev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Open a web browser and navigate to the web store folder and run the install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http://</a:t>
            </a:r>
            <a:r>
              <a:rPr lang="en-US" dirty="0" err="1" smtClean="0"/>
              <a:t>cms-freelancers.com</a:t>
            </a:r>
            <a:r>
              <a:rPr lang="en-US" dirty="0" smtClean="0"/>
              <a:t>/</a:t>
            </a:r>
            <a:r>
              <a:rPr lang="en-US" dirty="0" err="1" smtClean="0"/>
              <a:t>my8store</a:t>
            </a:r>
            <a:r>
              <a:rPr lang="en-US" dirty="0" smtClean="0"/>
              <a:t>/web/core/</a:t>
            </a:r>
            <a:r>
              <a:rPr lang="en-US" dirty="0" err="1" smtClean="0"/>
              <a:t>install.php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ABD1B-3A30-1B4E-9D46-5A11A135FD87}" type="datetime1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D8 Commerce Kickstart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8D3F8-D460-0B46-889D-96A54BD85E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444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958</Words>
  <Application>Microsoft Macintosh PowerPoint</Application>
  <PresentationFormat>On-screen Show (4:3)</PresentationFormat>
  <Paragraphs>205</Paragraphs>
  <Slides>42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Installing Drupal 8 and Commerce 2 on a Shared Web Host</vt:lpstr>
      <vt:lpstr>Checking with SiteGround, CYA</vt:lpstr>
      <vt:lpstr>Commerce 2 Commands</vt:lpstr>
      <vt:lpstr>http://docs.drupalcommerce.org/v2/getting-started/index.html</vt:lpstr>
      <vt:lpstr>http://docs.drupalcommerce.org/v2/getting-started/index.html</vt:lpstr>
      <vt:lpstr>http://docs.drupalcommerce.org/v2/getting-started/install.html</vt:lpstr>
      <vt:lpstr>http://docs.drupalcommerce.org/v2/getting-started/install.html</vt:lpstr>
      <vt:lpstr>http://docs.drupalcommerce.org/v2/getting-started/install.html</vt:lpstr>
      <vt:lpstr>What I’m going to try – Part 1</vt:lpstr>
      <vt:lpstr>Establish my store folder myd8store</vt:lpstr>
      <vt:lpstr>Running the Composer command to download the D8 Commerce 2 folder and files to the SiteGround mystore web folder</vt:lpstr>
      <vt:lpstr>Composer command wrapping up, Yes to delete the history</vt:lpstr>
      <vt:lpstr>myd8store folders and files downloaded</vt:lpstr>
      <vt:lpstr>Create a MySQL db for the D8 site We need an existing DB before we can run the install (Open MySQL, not phpMyAdmin)</vt:lpstr>
      <vt:lpstr>DB Part 1: create the DB</vt:lpstr>
      <vt:lpstr>DB Created: NOTE DB name has your domain username as its prefix</vt:lpstr>
      <vt:lpstr>DB Part 2: Create a DB user </vt:lpstr>
      <vt:lpstr>Please note the username has your domain user name as its prefix</vt:lpstr>
      <vt:lpstr>DB username created</vt:lpstr>
      <vt:lpstr>DB Part 3: Assign DB user to our DB</vt:lpstr>
      <vt:lpstr>Part 4: Give DB User all privileges</vt:lpstr>
      <vt:lpstr>Assign all privileges and Make Changes</vt:lpstr>
      <vt:lpstr>DB User has all privileges</vt:lpstr>
      <vt:lpstr>Open a browser, navigate to our web folder install script (folder/web/core/install.php)</vt:lpstr>
      <vt:lpstr>Start the D8 Site Installation</vt:lpstr>
      <vt:lpstr>Verify we are OK to install(Scroll down)</vt:lpstr>
      <vt:lpstr>PowerPoint Presentation</vt:lpstr>
      <vt:lpstr>Select continue anyway</vt:lpstr>
      <vt:lpstr>I forgot to put the domain name as prefix on the database name, so the install failed</vt:lpstr>
      <vt:lpstr>Correct DB and DB username, now the installation can continue</vt:lpstr>
      <vt:lpstr>Installing the D8 Site from the downloaded D8 Commerce files</vt:lpstr>
      <vt:lpstr>54 of 59</vt:lpstr>
      <vt:lpstr>Configure the D8 Site (D8 Not not Commerce)</vt:lpstr>
      <vt:lpstr>Configure the D8 Site</vt:lpstr>
      <vt:lpstr>Enter username and password</vt:lpstr>
      <vt:lpstr>Set Regional settings &amp; Default Time zone</vt:lpstr>
      <vt:lpstr>Drupal 8 Site Has been established on SiteGround</vt:lpstr>
      <vt:lpstr>And…We have a menu item for Commerce</vt:lpstr>
      <vt:lpstr>Commerce Options</vt:lpstr>
      <vt:lpstr>References</vt:lpstr>
      <vt:lpstr>Additional Reference Material</vt:lpstr>
      <vt:lpstr>Next Time – Configuring the Store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Drupal 8 Installing Commerce Kickstart on SiteGround Shared Web Host</dc:title>
  <dc:creator>Michael H Chase</dc:creator>
  <cp:lastModifiedBy>Michael H Chase</cp:lastModifiedBy>
  <cp:revision>49</cp:revision>
  <dcterms:created xsi:type="dcterms:W3CDTF">2017-05-06T19:37:58Z</dcterms:created>
  <dcterms:modified xsi:type="dcterms:W3CDTF">2017-05-07T14:32:21Z</dcterms:modified>
</cp:coreProperties>
</file>